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57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357188"/>
            <a:ext cx="7772400" cy="150018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 smtClean="0"/>
              <a:t>Муниципальное бюджетное учреждение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0063" y="1500188"/>
            <a:ext cx="7929562" cy="4424362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/>
              <a:t>«Центр экстренной психологической помощи</a:t>
            </a:r>
          </a:p>
          <a:p>
            <a:pPr algn="ctr">
              <a:defRPr/>
            </a:pPr>
            <a:r>
              <a:rPr lang="ru-RU" sz="3600" dirty="0" smtClean="0"/>
              <a:t>«Молодежный телефон доверия»</a:t>
            </a:r>
            <a:br>
              <a:rPr lang="ru-RU" sz="3600" dirty="0" smtClean="0"/>
            </a:br>
            <a:endParaRPr lang="ru-RU" sz="3600" dirty="0" smtClean="0"/>
          </a:p>
          <a:p>
            <a:pPr algn="ctr">
              <a:defRPr/>
            </a:pPr>
            <a:r>
              <a:rPr lang="ru-RU" sz="3600" dirty="0" smtClean="0"/>
              <a:t>52-96-96 – русская линия</a:t>
            </a:r>
            <a:br>
              <a:rPr lang="ru-RU" sz="3600" dirty="0" smtClean="0"/>
            </a:br>
            <a:r>
              <a:rPr lang="ru-RU" sz="3600" dirty="0" smtClean="0"/>
              <a:t>52-55-52 – татарская линия</a:t>
            </a:r>
            <a:br>
              <a:rPr lang="ru-RU" sz="3600" dirty="0" smtClean="0"/>
            </a:br>
            <a:r>
              <a:rPr lang="ru-RU" sz="3600" dirty="0" smtClean="0"/>
              <a:t>8 800 2000 122 –детская линия</a:t>
            </a:r>
            <a:endParaRPr lang="ru-RU" sz="3600" dirty="0"/>
          </a:p>
        </p:txBody>
      </p:sp>
      <p:pic>
        <p:nvPicPr>
          <p:cNvPr id="1026" name="Picture 2" descr="C:\Users\User\Desktop\Документы МБУ ЦЭПП МТД\ДТД\2019 год\Информация для СОШ\Приложения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тебе сложно – просто позвони!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00200"/>
            <a:ext cx="77768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дай себя </a:t>
            </a:r>
            <a:r>
              <a:rPr lang="ru-RU" smtClean="0"/>
              <a:t>в обиду!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81369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Расту счастливым!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683569" y="1844824"/>
          <a:ext cx="7704856" cy="4127351"/>
        </p:xfrm>
        <a:graphic>
          <a:graphicData uri="http://schemas.openxmlformats.org/presentationml/2006/ole">
            <p:oleObj spid="_x0000_s3073" name="Слайд" r:id="rId3" imgW="4570530" imgH="342761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04" y="1071546"/>
            <a:ext cx="6572296" cy="235745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ЕСЛИ </a:t>
            </a:r>
            <a:r>
              <a:rPr lang="ru-RU" b="1" dirty="0"/>
              <a:t>ТЕБЕ ТЯЖЕЛО И ОДИНОКО</a:t>
            </a:r>
            <a:endParaRPr lang="ru-RU" dirty="0"/>
          </a:p>
          <a:p>
            <a:pPr lvl="0"/>
            <a:r>
              <a:rPr lang="ru-RU" b="1" dirty="0"/>
              <a:t>ЕСЛИ У ТЕБЯ ВОЗНИКЛИ ПРОБЛЕМЫ</a:t>
            </a:r>
            <a:endParaRPr lang="ru-RU" dirty="0"/>
          </a:p>
          <a:p>
            <a:pPr lvl="0"/>
            <a:r>
              <a:rPr lang="ru-RU" b="1" dirty="0"/>
              <a:t>ПОЯВИЛИСЬ СЛОЖНЫЕ ВОПРОСЫ</a:t>
            </a:r>
            <a:endParaRPr lang="ru-RU" dirty="0"/>
          </a:p>
          <a:p>
            <a:r>
              <a:rPr lang="ru-RU" b="1" dirty="0"/>
              <a:t>             </a:t>
            </a:r>
            <a:endParaRPr lang="ru-RU" dirty="0"/>
          </a:p>
          <a:p>
            <a:r>
              <a:rPr lang="ru-RU" b="1" dirty="0"/>
              <a:t>          ЗДЕСЬ ТЕБЯ ВСЕГДА ВЫСЛУШАЮТ И            ПОМОГУТ РАЗОБРАТЬСЯ В СЛОЖНОЙ СИТУАЦИИ ОПЫТНЫЕ </a:t>
            </a:r>
            <a:r>
              <a:rPr lang="ru-RU" b="1" dirty="0" smtClean="0"/>
              <a:t>ПСИХОЛОГИ </a:t>
            </a:r>
            <a:endParaRPr lang="ru-RU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0621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40334" y="3929066"/>
            <a:ext cx="730366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8-800-2000-122 – детская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общероссийская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52 – 55 – 52    - ТАТАРСКАЯ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52 – 96 – 96     - РУССКАЯ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42844" y="4429132"/>
            <a:ext cx="217758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ЕЖЕДНЕВНО!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КРУГЛОСУТОЧНО! 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АНОНИМНО! 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БЕСПЛАТНО!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Слайд Microsoft Office PowerPoint</vt:lpstr>
      <vt:lpstr>Муниципальное бюджетное учреждение </vt:lpstr>
      <vt:lpstr>Если тебе сложно – просто позвони!</vt:lpstr>
      <vt:lpstr>Не дай себя в обиду!</vt:lpstr>
      <vt:lpstr>Расту счастливым!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</dc:title>
  <dc:creator>User</dc:creator>
  <cp:lastModifiedBy>User</cp:lastModifiedBy>
  <cp:revision>1</cp:revision>
  <dcterms:created xsi:type="dcterms:W3CDTF">2020-05-11T14:21:32Z</dcterms:created>
  <dcterms:modified xsi:type="dcterms:W3CDTF">2020-05-11T14:30:51Z</dcterms:modified>
</cp:coreProperties>
</file>